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14.01.2019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14.01.2019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14.01.2019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14.01.2019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14.01.2019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14.01.2019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14.01.2019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14.01.2019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80728"/>
            <a:ext cx="7772400" cy="4680520"/>
          </a:xfrm>
        </p:spPr>
        <p:txBody>
          <a:bodyPr>
            <a:normAutofit/>
          </a:bodyPr>
          <a:lstStyle/>
          <a:p>
            <a:r>
              <a:rPr lang="ru-RU" b="1" dirty="0"/>
              <a:t>АВТОМАТИЧЕСКИЕ СИСТЕМЫ РЕГУЛИРОВАНИЯ И ИХ ЭЛЕМЕНТЫ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455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052736"/>
            <a:ext cx="7772400" cy="1228118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/>
              <a:t>Основные определения и понятия.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916832"/>
            <a:ext cx="8352928" cy="4752528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 smtClean="0">
                <a:solidFill>
                  <a:schemeClr val="tx1"/>
                </a:solidFill>
              </a:rPr>
              <a:t>Объект управления</a:t>
            </a:r>
            <a:r>
              <a:rPr lang="ru-RU" sz="2400" dirty="0" smtClean="0">
                <a:solidFill>
                  <a:schemeClr val="tx1"/>
                </a:solidFill>
              </a:rPr>
              <a:t> (регулирования) — это совокупность технических средств (машин, аппаратов, устройств), которая нуждается в оказании специально организованных воздействий для достижения поставленной цели управления.  </a:t>
            </a:r>
          </a:p>
          <a:p>
            <a:pPr algn="just"/>
            <a:r>
              <a:rPr lang="ru-RU" sz="2400" b="1" dirty="0" smtClean="0">
                <a:solidFill>
                  <a:schemeClr val="tx1"/>
                </a:solidFill>
              </a:rPr>
              <a:t>Регулируемая (выходная) величина</a:t>
            </a:r>
            <a:r>
              <a:rPr lang="ru-RU" sz="2400" dirty="0" smtClean="0">
                <a:solidFill>
                  <a:schemeClr val="tx1"/>
                </a:solidFill>
              </a:rPr>
              <a:t> – физический параметр, который целенаправленно изменяется или сохраняется постоянным в процессе управления. Условимся обозначать данный параметр через Y(</a:t>
            </a:r>
            <a:r>
              <a:rPr lang="ru-RU" sz="2400" dirty="0" err="1" smtClean="0">
                <a:solidFill>
                  <a:schemeClr val="tx1"/>
                </a:solidFill>
              </a:rPr>
              <a:t>t</a:t>
            </a:r>
            <a:r>
              <a:rPr lang="ru-RU" sz="2400" dirty="0" smtClean="0">
                <a:solidFill>
                  <a:schemeClr val="tx1"/>
                </a:solidFill>
              </a:rPr>
              <a:t>).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634952"/>
          </a:xfrm>
        </p:spPr>
        <p:txBody>
          <a:bodyPr>
            <a:normAutofit lnSpcReduction="10000"/>
          </a:bodyPr>
          <a:lstStyle/>
          <a:p>
            <a:pPr indent="-288000" algn="just">
              <a:buNone/>
            </a:pPr>
            <a:r>
              <a:rPr lang="ru-RU" b="1" dirty="0" smtClean="0"/>
              <a:t>Входная величина объекта регулирования</a:t>
            </a:r>
            <a:r>
              <a:rPr lang="ru-RU" dirty="0" smtClean="0"/>
              <a:t> (канал управления) – физическая величина на входе объекта регулирования, значение которой влияет на регулируемую величину объекта. Этот параметр будем обозначать как X(</a:t>
            </a:r>
            <a:r>
              <a:rPr lang="ru-RU" dirty="0" err="1" smtClean="0"/>
              <a:t>t</a:t>
            </a:r>
            <a:r>
              <a:rPr lang="ru-RU" dirty="0" smtClean="0"/>
              <a:t>).  </a:t>
            </a:r>
          </a:p>
          <a:p>
            <a:pPr indent="-288000" algn="just">
              <a:buNone/>
            </a:pPr>
            <a:r>
              <a:rPr lang="ru-RU" b="1" dirty="0" smtClean="0"/>
              <a:t>Текущее значение регулируемой величины</a:t>
            </a:r>
            <a:r>
              <a:rPr lang="ru-RU" dirty="0" smtClean="0"/>
              <a:t> (</a:t>
            </a:r>
            <a:r>
              <a:rPr lang="ru-RU" dirty="0" err="1" smtClean="0"/>
              <a:t>Yт</a:t>
            </a:r>
            <a:r>
              <a:rPr lang="ru-RU" dirty="0" smtClean="0"/>
              <a:t>) – абсолютное значение параметра в данный момент времени.  </a:t>
            </a:r>
          </a:p>
          <a:p>
            <a:pPr indent="-288000" algn="just">
              <a:buNone/>
            </a:pPr>
            <a:r>
              <a:rPr lang="ru-RU" b="1" dirty="0" smtClean="0"/>
              <a:t>Заданное значение регулируемой величины</a:t>
            </a:r>
            <a:r>
              <a:rPr lang="ru-RU" dirty="0" smtClean="0"/>
              <a:t> (</a:t>
            </a:r>
            <a:r>
              <a:rPr lang="ru-RU" dirty="0" err="1" smtClean="0"/>
              <a:t>Yз</a:t>
            </a:r>
            <a:r>
              <a:rPr lang="ru-RU" dirty="0" smtClean="0"/>
              <a:t>) – абсолютное значение выходного параметра, которое является целью управления данным объектом.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478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63495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/>
              <a:t>Воздействием</a:t>
            </a:r>
            <a:r>
              <a:rPr lang="ru-RU" dirty="0" smtClean="0"/>
              <a:t> в автоматике принято называть взаимодействие между автоматической системой (а также между ее частями) и внешней средой.  </a:t>
            </a:r>
          </a:p>
          <a:p>
            <a:pPr>
              <a:buNone/>
            </a:pPr>
            <a:r>
              <a:rPr lang="ru-RU" b="1" dirty="0" smtClean="0"/>
              <a:t>Возмущающее воздействие</a:t>
            </a:r>
            <a:r>
              <a:rPr lang="ru-RU" dirty="0" smtClean="0"/>
              <a:t> (возмущение, </a:t>
            </a:r>
            <a:r>
              <a:rPr lang="ru-RU" dirty="0" err="1" smtClean="0"/>
              <a:t>Zв</a:t>
            </a:r>
            <a:r>
              <a:rPr lang="ru-RU" dirty="0" smtClean="0"/>
              <a:t>) – физический или химический параметр, воздействующий на объект регулирования и вы- </a:t>
            </a:r>
            <a:r>
              <a:rPr lang="ru-RU" dirty="0" err="1" smtClean="0"/>
              <a:t>зывающий</a:t>
            </a:r>
            <a:r>
              <a:rPr lang="ru-RU" dirty="0" smtClean="0"/>
              <a:t> отклонение регулируемой величины.  </a:t>
            </a:r>
          </a:p>
          <a:p>
            <a:pPr>
              <a:buNone/>
            </a:pPr>
            <a:r>
              <a:rPr lang="ru-RU" b="1" dirty="0" smtClean="0"/>
              <a:t>Структурная схема</a:t>
            </a:r>
            <a:r>
              <a:rPr lang="ru-RU" dirty="0" smtClean="0"/>
              <a:t> – это совокупность элементарных звеньев и связей между ними.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478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530352"/>
            <a:ext cx="8640960" cy="6139008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Под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элементарным звеном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понимают часть системы управления, которая реализует элементарную функцию. Элементарные звенья изображаются прямоугольниками, а связи между ними – сплошными линиями со стрелками, показывающими направление действия звена. Иногда в поле прямоугольника вписывают математическое представление закона преобразования сигнала в звене, в этом случае схема иногда именуется алгоритмической.  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78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183880" cy="72008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Схема ручного регулирования температуры </a:t>
            </a:r>
            <a:endParaRPr lang="ru-RU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contrast="40000"/>
          </a:blip>
          <a:srcRect b="14545"/>
          <a:stretch>
            <a:fillRect/>
          </a:stretch>
        </p:blipFill>
        <p:spPr bwMode="auto">
          <a:xfrm>
            <a:off x="755576" y="1484784"/>
            <a:ext cx="7560840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183880" cy="72008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Структурная схема системы</a:t>
            </a:r>
            <a:endParaRPr lang="ru-RU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lum contrast="40000"/>
          </a:blip>
          <a:srcRect t="6615" r="6212" b="25026"/>
          <a:stretch>
            <a:fillRect/>
          </a:stretch>
        </p:blipFill>
        <p:spPr bwMode="auto">
          <a:xfrm>
            <a:off x="683568" y="1556792"/>
            <a:ext cx="7776864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183880" cy="1224136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Схема автоматической системы регулирования (АСР)</a:t>
            </a:r>
            <a:endParaRPr lang="ru-RU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lum contrast="40000"/>
          </a:blip>
          <a:srcRect r="1970" b="20732"/>
          <a:stretch>
            <a:fillRect/>
          </a:stretch>
        </p:blipFill>
        <p:spPr bwMode="auto">
          <a:xfrm>
            <a:off x="395536" y="1700808"/>
            <a:ext cx="8424936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183880" cy="1224136"/>
          </a:xfrm>
        </p:spPr>
        <p:txBody>
          <a:bodyPr>
            <a:noAutofit/>
          </a:bodyPr>
          <a:lstStyle/>
          <a:p>
            <a:pPr algn="ctr"/>
            <a:r>
              <a:rPr lang="ru-RU" dirty="0" smtClean="0"/>
              <a:t>Структурная схема АСР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lum contrast="40000"/>
          </a:blip>
          <a:srcRect b="29714"/>
          <a:stretch>
            <a:fillRect/>
          </a:stretch>
        </p:blipFill>
        <p:spPr bwMode="auto">
          <a:xfrm>
            <a:off x="395536" y="1772816"/>
            <a:ext cx="8424936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algn="just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Комплекс технических средств (устройств), -присоединяемых к регулируемому объекту и обеспечивающих автоматическое поддержание заданного значения его регулируемой величины, или автоматическое изменение ее по заданному закону, называют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автоматическим регулятором.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Процесс, посредством которого одну или несколько регулируемых величин приводят в соответствие с их постоянными или изменяющимися по определенному закону заданными значениями, достигаемое техническими средствами путем выработки воздействия на эта величины в результате сравнения их действительных значений с заданными, называется автоматическим регулирова­нием.</a:t>
            </a:r>
          </a:p>
        </p:txBody>
      </p:sp>
    </p:spTree>
    <p:extLst>
      <p:ext uri="{BB962C8B-B14F-4D97-AF65-F5344CB8AC3E}">
        <p14:creationId xmlns:p14="http://schemas.microsoft.com/office/powerpoint/2010/main" val="380478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496944" cy="640871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Автоматическим управлением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называется процесс, при котором операции выполняются посредством системы, функционирующей без вмешательства человека в соответствии с заранее заданным алгоритмом.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Под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алгоритмом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общем случае понимается совокупность действий, выполнение которых в определенной последовательности приводит к решению поставленной задачи.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Алгоритм управления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— алгоритм, определяющий процесс управления некоторым объектом.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78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496944" cy="6408712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Алгоритм функционирования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— это совокупность правил, предписаний или математических зависимостей, определяющих правильное выполнение технологического процесса в каком-либо устройстве. Он составляется на основании технологических, экономических и других требований без учета динамических искажений.</a:t>
            </a:r>
          </a:p>
          <a:p>
            <a:pPr algn="just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Алгоритм управления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— это совокупность, предписаний, определяющих характер управляющих воздействий на объект с целью осуществления им заданного алгоритма функционирования с учетом динамических свойств системы.</a:t>
            </a:r>
          </a:p>
          <a:p>
            <a:pPr algn="just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Программное управление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это, алгоритм функционирования при котором выходная величина объекта изменяется по заранее заданной программе. Различают системы с временным и пространственным программным управлением (искусственный рассвет, системы с программным управлением).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84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43</TotalTime>
  <Words>491</Words>
  <Application>Microsoft Office PowerPoint</Application>
  <PresentationFormat>Экран (4:3)</PresentationFormat>
  <Paragraphs>23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Аспект</vt:lpstr>
      <vt:lpstr>АВТОМАТИЧЕСКИЕ СИСТЕМЫ РЕГУЛИРОВАНИЯ И ИХ ЭЛЕМЕНТЫ </vt:lpstr>
      <vt:lpstr>Основные определения и понятия. </vt:lpstr>
      <vt:lpstr>Презентация PowerPoint</vt:lpstr>
      <vt:lpstr>Презентация PowerPoint</vt:lpstr>
      <vt:lpstr>Презентация PowerPoint</vt:lpstr>
      <vt:lpstr>Схема ручного регулирования температуры </vt:lpstr>
      <vt:lpstr>Структурная схема системы</vt:lpstr>
      <vt:lpstr>Схема автоматической системы регулирования (АСР)</vt:lpstr>
      <vt:lpstr>Структурная схема АСР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АВТОМАТИЧЕСКИЕ СИСТЕМЫ РЕГУЛИРОВАНИЯ И ИХ ЭЛЕМЕНТЫ </dc:title>
  <dc:creator>Политех</dc:creator>
  <cp:lastModifiedBy>Асия Аильбаева</cp:lastModifiedBy>
  <cp:revision>8</cp:revision>
  <dcterms:created xsi:type="dcterms:W3CDTF">2014-09-03T07:28:09Z</dcterms:created>
  <dcterms:modified xsi:type="dcterms:W3CDTF">2019-01-14T16:42:42Z</dcterms:modified>
</cp:coreProperties>
</file>